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КОМПЕНСАТОРНО-ПРИСПОСОБИТЕЛЬНЫЕ ПРОЦЕССЫ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763713" y="0"/>
            <a:ext cx="407855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dirty="0" smtClean="0"/>
              <a:t>Грануляционная ткань</a:t>
            </a:r>
            <a:endParaRPr lang="ru-RU" sz="32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733800" y="609600"/>
            <a:ext cx="76200" cy="48006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140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915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Макрокартина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регенерирующая ткань сочная, ярко-красного цвета, имеет мелкозернистую поверхность – грануляционная ткань. Происходит заживление под струпом, по первичному натяжению.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Микрокартина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зернистая поверхность характеризуется образованием капилляров. Имеются фибробласты, лейкоциты, эпителиоидные клетки. Отсутствуют волосяные фолликулы и железы кожи.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07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2149" r="-1" b="299"/>
          <a:stretch/>
        </p:blipFill>
        <p:spPr bwMode="auto">
          <a:xfrm>
            <a:off x="304800" y="817562"/>
            <a:ext cx="8534400" cy="604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6491"/>
            <a:ext cx="9144000" cy="89790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340. Гиперплазия селезенки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5715000" y="3276600"/>
            <a:ext cx="1676400" cy="12192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5562600" y="4495800"/>
            <a:ext cx="17526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76999" y="3810000"/>
            <a:ext cx="2196219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Гиперплазия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лимфоидных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узелков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2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915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Макрокартина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селезенка немного увеличено в объеме,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тестоватой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консистенции. Под капсулой просматриваются округлые с просяное зерно белые образования – лимфоидные фолликулы. На разрезе фолликулы четко выступают на серовато-красном фоне 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пульпы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селезенки.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Микрокартина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визуализируются увеличенные лимфатические фолликулы. В них сильно увеличены разряженные центры размножения. В центрах крупные округлые клетки пролиферирующей ретикулярной ткани, которая оттесняет лимфоциты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периферии.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2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91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42. Регенерация костной ткани (костная мозоль)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73"/>
          <a:stretch/>
        </p:blipFill>
        <p:spPr bwMode="auto">
          <a:xfrm>
            <a:off x="228600" y="1159491"/>
            <a:ext cx="8686800" cy="557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8004" y="6019800"/>
            <a:ext cx="8207991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Однонаправленные костные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пластинки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181600" y="5181600"/>
            <a:ext cx="152400" cy="8382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3581400" y="3886200"/>
            <a:ext cx="1295400" cy="21336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45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0" y="188913"/>
            <a:ext cx="8912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800100" y="6193631"/>
            <a:ext cx="754380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Костная мозоль (остеобласты, остеоциты)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7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85800" y="9099"/>
            <a:ext cx="80772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 остеобластов и остеоцитов</a:t>
            </a:r>
          </a:p>
        </p:txBody>
      </p:sp>
    </p:spTree>
    <p:extLst>
      <p:ext uri="{BB962C8B-B14F-4D97-AF65-F5344CB8AC3E}">
        <p14:creationId xmlns:p14="http://schemas.microsoft.com/office/powerpoint/2010/main" val="265321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2743200" y="152400"/>
            <a:ext cx="3048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остеобласты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4038600" y="838200"/>
            <a:ext cx="228600" cy="762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267200" y="793750"/>
            <a:ext cx="533400" cy="202565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22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Хаотичная направленность костных пластин в костной мозоли</a:t>
            </a:r>
          </a:p>
        </p:txBody>
      </p:sp>
      <p:cxnSp>
        <p:nvCxnSpPr>
          <p:cNvPr id="3" name="Прямая со стрелкой 2"/>
          <p:cNvCxnSpPr>
            <a:stCxn id="43013" idx="2"/>
          </p:cNvCxnSpPr>
          <p:nvPr/>
        </p:nvCxnSpPr>
        <p:spPr>
          <a:xfrm flipH="1">
            <a:off x="1905000" y="1190625"/>
            <a:ext cx="2667000" cy="86677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4495800" y="1190625"/>
            <a:ext cx="76200" cy="132397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08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915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Макрокартина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прощупывается плотное утолщение на кости, на месте перелома «костная мозоль»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Микрокартина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визуализируется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остеобластическая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грануляционная ткань. В ее состав входят кровеносные капилляры, остеобласты, остеоидная ткань, остеоциты и остеокласты. Частично видно отложение извести. Редко образованы Гаверсовы каналы, костные пластинки.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9" r="9009" b="5955"/>
          <a:stretch/>
        </p:blipFill>
        <p:spPr bwMode="auto">
          <a:xfrm>
            <a:off x="533400" y="1066800"/>
            <a:ext cx="7924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16491"/>
            <a:ext cx="91440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158. Регенерация кожи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(под струпом)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447800" y="152400"/>
            <a:ext cx="1279133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струп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295400" y="762000"/>
            <a:ext cx="762000" cy="19812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039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221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КОМПЕНСАТОРНО-ПРИСПОСОБИТЕЛЬНЫЕ ПРОЦЕССЫ</vt:lpstr>
      <vt:lpstr>Препарат 42. Регенерация костной ткани (костная мозоль)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КОМПЕНСАТОРНО-ПРИСПОСОБИТЕЛЬНЫЕ ПРОЦЕССЫ</dc:title>
  <cp:lastModifiedBy>Dell</cp:lastModifiedBy>
  <cp:revision>27</cp:revision>
  <dcterms:modified xsi:type="dcterms:W3CDTF">2021-04-06T20:47:03Z</dcterms:modified>
</cp:coreProperties>
</file>